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72" r:id="rId6"/>
    <p:sldId id="262" r:id="rId7"/>
    <p:sldId id="263" r:id="rId8"/>
    <p:sldId id="264" r:id="rId9"/>
    <p:sldId id="266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87" autoAdjust="0"/>
    <p:restoredTop sz="94660"/>
  </p:normalViewPr>
  <p:slideViewPr>
    <p:cSldViewPr>
      <p:cViewPr>
        <p:scale>
          <a:sx n="75" d="100"/>
          <a:sy n="75" d="100"/>
        </p:scale>
        <p:origin x="-11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jpe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0.jpeg"/><Relationship Id="rId1" Type="http://schemas.openxmlformats.org/officeDocument/2006/relationships/image" Target="../media/image12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jpeg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7.wmf"/><Relationship Id="rId1" Type="http://schemas.openxmlformats.org/officeDocument/2006/relationships/image" Target="../media/image15.jpeg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jpeg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7E4E0-6AFC-45E1-B82E-282135B032C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639A2-32A8-4815-8E47-CD9E5F5B04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5ACC0-8267-4486-A6B2-067F6D969FB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5ACC0-8267-4486-A6B2-067F6D969FB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304800"/>
            <a:ext cx="2143125" cy="2133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95400" y="2438400"/>
            <a:ext cx="601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362200" y="1447800"/>
          <a:ext cx="3505200" cy="838200"/>
        </p:xfrm>
        <a:graphic>
          <a:graphicData uri="http://schemas.openxmlformats.org/presentationml/2006/ole">
            <p:oleObj spid="_x0000_s9219" name="Equation" r:id="rId3" imgW="1726920" imgH="38088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514600" y="2057400"/>
          <a:ext cx="1371600" cy="838201"/>
        </p:xfrm>
        <a:graphic>
          <a:graphicData uri="http://schemas.openxmlformats.org/presentationml/2006/ole">
            <p:oleObj spid="_x0000_s9220" name="Equation" r:id="rId4" imgW="914400" imgH="38088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86000" y="0"/>
            <a:ext cx="3429000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1752600"/>
            <a:ext cx="1524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*বলত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,</a:t>
            </a:r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43000" y="2209800"/>
            <a:ext cx="11993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*বলত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,</a:t>
            </a:r>
            <a:endParaRPr lang="bn-BD" sz="3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2819400"/>
            <a:ext cx="13517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*বলত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,</a:t>
            </a:r>
            <a:endParaRPr lang="bn-BD" sz="3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514600" y="2819400"/>
          <a:ext cx="1447800" cy="685800"/>
        </p:xfrm>
        <a:graphic>
          <a:graphicData uri="http://schemas.openxmlformats.org/presentationml/2006/ole">
            <p:oleObj spid="_x0000_s9222" name="Equation" r:id="rId5" imgW="711000" imgH="27936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3429000"/>
            <a:ext cx="16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(ক)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396240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খ)জ্যামিতিক উপায়ে দেখাও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যে,  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4200" y="609600"/>
            <a:ext cx="4191000" cy="1446550"/>
          </a:xfrm>
          <a:prstGeom prst="rect">
            <a:avLst/>
          </a:prstGeom>
          <a:noFill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8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2895600" y="4800600"/>
          <a:ext cx="3249613" cy="1031875"/>
        </p:xfrm>
        <a:graphic>
          <a:graphicData uri="http://schemas.openxmlformats.org/presentationml/2006/ole">
            <p:oleObj spid="_x0000_s10242" name="Equation" r:id="rId3" imgW="1765080" imgH="558720" progId="Equation.3">
              <p:embed/>
            </p:oleObj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638175" y="1933575"/>
          <a:ext cx="5076825" cy="962025"/>
        </p:xfrm>
        <a:graphic>
          <a:graphicData uri="http://schemas.openxmlformats.org/presentationml/2006/ole">
            <p:oleObj spid="_x0000_s10243" name="Equation" r:id="rId4" imgW="1726920" imgH="495000" progId="Equation.3">
              <p:embed/>
            </p:oleObj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1649413" y="3505200"/>
          <a:ext cx="1955800" cy="563563"/>
        </p:xfrm>
        <a:graphic>
          <a:graphicData uri="http://schemas.openxmlformats.org/presentationml/2006/ole">
            <p:oleObj spid="_x0000_s10244" name="Equation" r:id="rId5" imgW="876240" imgH="25380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105400" y="4114800"/>
          <a:ext cx="2667000" cy="457200"/>
        </p:xfrm>
        <a:graphic>
          <a:graphicData uri="http://schemas.openxmlformats.org/presentationml/2006/ole">
            <p:oleObj spid="_x0000_s10245" name="Equation" r:id="rId6" imgW="1688760" imgH="3808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09600" y="4876800"/>
            <a:ext cx="21435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গ)দেখাও যে, 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2667000"/>
            <a:ext cx="5844292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THANK YOU 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5334000" cy="1600200"/>
          </a:xfrm>
        </p:spPr>
        <p:txBody>
          <a:bodyPr>
            <a:noAutofit/>
          </a:bodyPr>
          <a:lstStyle/>
          <a:p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13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en-US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1752600" y="1363532"/>
            <a:ext cx="211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00600" y="3124200"/>
            <a:ext cx="4038600" cy="2123658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শ্রেণিঃ নবম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বিষয়ঃসাধারণ গণিত</a:t>
            </a:r>
            <a:endParaRPr lang="en-US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124200"/>
            <a:ext cx="4267200" cy="2123658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মনিরুল ইসলাম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সহকারী শিক্ষক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ফাজেল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আহম্মদ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মাধ্যমিক বিদ্যালয়,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কালিয়া,নড়াইল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IMG000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9000" y="609600"/>
            <a:ext cx="1752600" cy="19812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52400" y="228600"/>
            <a:ext cx="8763000" cy="3908762"/>
          </a:xfrm>
          <a:prstGeom prst="rect">
            <a:avLst/>
          </a:prstGeom>
          <a:noFill/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1" algn="ctr"/>
            <a:r>
              <a:rPr lang="bn-BD" sz="96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bn-BD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</a:t>
            </a:r>
            <a:r>
              <a:rPr lang="bn-BD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</a:t>
            </a:r>
          </a:p>
          <a:p>
            <a:pPr lvl="1" algn="ctr"/>
            <a:r>
              <a:rPr lang="en-US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                ,        ,          </a:t>
            </a:r>
            <a:r>
              <a:rPr lang="en-US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 </a:t>
            </a:r>
            <a:r>
              <a:rPr lang="bn-BD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 বলতে পারবে।</a:t>
            </a:r>
          </a:p>
          <a:p>
            <a:pPr lvl="1" algn="ctr"/>
            <a:r>
              <a:rPr lang="en-US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                           </a:t>
            </a:r>
            <a:r>
              <a:rPr lang="bn-BD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সূত্রটি </a:t>
            </a:r>
            <a:r>
              <a:rPr lang="en-US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প্রমাণ করতে পারবে </a:t>
            </a:r>
            <a:r>
              <a:rPr lang="en-US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</a:t>
            </a:r>
          </a:p>
          <a:p>
            <a:pPr lvl="1" algn="ctr"/>
            <a:r>
              <a:rPr lang="en-US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      </a:t>
            </a:r>
            <a:r>
              <a:rPr lang="bn-BD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গাণিতিক</a:t>
            </a:r>
            <a:r>
              <a:rPr lang="en-US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সমস্যা সমাধান করতে পারবে।</a:t>
            </a:r>
          </a:p>
          <a:p>
            <a:pPr marL="1200150" lvl="1" indent="-742950" algn="ctr"/>
            <a:r>
              <a:rPr lang="bn-BD" sz="28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</a:p>
          <a:p>
            <a:pPr lvl="1"/>
            <a:endParaRPr lang="en-US" sz="2800" b="1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962400" y="1828800"/>
          <a:ext cx="762000" cy="381000"/>
        </p:xfrm>
        <a:graphic>
          <a:graphicData uri="http://schemas.openxmlformats.org/presentationml/2006/ole">
            <p:oleObj spid="_x0000_s24579" name="Equation" r:id="rId4" imgW="495000" imgH="241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743200" y="2286000"/>
          <a:ext cx="2127250" cy="381000"/>
        </p:xfrm>
        <a:graphic>
          <a:graphicData uri="http://schemas.openxmlformats.org/presentationml/2006/ole">
            <p:oleObj spid="_x0000_s24580" name="Equation" r:id="rId5" imgW="1993680" imgH="35532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029200" y="1828800"/>
          <a:ext cx="762000" cy="457200"/>
        </p:xfrm>
        <a:graphic>
          <a:graphicData uri="http://schemas.openxmlformats.org/presentationml/2006/ole">
            <p:oleObj spid="_x0000_s24581" name="Equation" r:id="rId6" imgW="330120" imgH="177480" progId="Equation.3">
              <p:embed/>
            </p:oleObj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2743200" y="1828800"/>
          <a:ext cx="1066800" cy="381000"/>
        </p:xfrm>
        <a:graphic>
          <a:graphicData uri="http://schemas.openxmlformats.org/presentationml/2006/ole">
            <p:oleObj spid="_x0000_s24582" name="Equation" r:id="rId7" imgW="533160" imgH="177480" progId="Equation.3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667000" y="2743200"/>
          <a:ext cx="387350" cy="330200"/>
        </p:xfrm>
        <a:graphic>
          <a:graphicData uri="http://schemas.openxmlformats.org/presentationml/2006/ole">
            <p:oleObj spid="_x0000_s24584" name="Equation" r:id="rId8" imgW="190440" imgH="1522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971800" y="2133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81200" y="3200400"/>
            <a:ext cx="26597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সমকোণী ত্রিভুজ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ight Triangle 12"/>
          <p:cNvSpPr/>
          <p:nvPr/>
        </p:nvSpPr>
        <p:spPr>
          <a:xfrm>
            <a:off x="2667000" y="685800"/>
            <a:ext cx="2362200" cy="2438400"/>
          </a:xfrm>
          <a:prstGeom prst="rt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362200" y="1752600"/>
            <a:ext cx="696024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Y=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লম্ব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962400" y="1143000"/>
            <a:ext cx="102463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Z</a:t>
            </a:r>
            <a:r>
              <a:rPr lang="bn-BD" dirty="0" smtClean="0"/>
              <a:t>=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অতিভুজ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2743200"/>
            <a:ext cx="77617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X=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ভূমি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362200" y="3657600"/>
          <a:ext cx="4724400" cy="838200"/>
        </p:xfrm>
        <a:graphic>
          <a:graphicData uri="http://schemas.openxmlformats.org/presentationml/2006/ole">
            <p:oleObj spid="_x0000_s22529" name="Equation" r:id="rId3" imgW="1841400" imgH="393480" progId="Equation.3">
              <p:embed/>
            </p:oleObj>
          </a:graphicData>
        </a:graphic>
      </p:graphicFrame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2260600" y="4849813"/>
          <a:ext cx="5081588" cy="892175"/>
        </p:xfrm>
        <a:graphic>
          <a:graphicData uri="http://schemas.openxmlformats.org/presentationml/2006/ole">
            <p:oleObj spid="_x0000_s22530" name="Equation" r:id="rId4" imgW="1981080" imgH="4190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066800"/>
            <a:ext cx="342900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তাহলে এসো আজ আমরা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124200" y="2514600"/>
          <a:ext cx="2133600" cy="533400"/>
        </p:xfrm>
        <a:graphic>
          <a:graphicData uri="http://schemas.openxmlformats.org/presentationml/2006/ole">
            <p:oleObj spid="_x0000_s32770" name="Equation" r:id="rId3" imgW="1130040" imgH="30456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10200" y="2514600"/>
            <a:ext cx="2138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সুত্রটি প্রমাণ করি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2514600" y="457200"/>
            <a:ext cx="2286000" cy="1066800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r>
              <a:rPr lang="bn-BD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0" y="1981200"/>
            <a:ext cx="6781800" cy="461665"/>
          </a:xfrm>
          <a:prstGeom prst="rect">
            <a:avLst/>
          </a:prstGeom>
          <a:solidFill>
            <a:srgbClr val="000099"/>
          </a:solidFill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cs typeface="NikoshBAN" pitchFamily="2" charset="0"/>
              </a:rPr>
              <a:t>ABC </a:t>
            </a:r>
            <a:r>
              <a:rPr lang="bn-BD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সমকোণী ত্রিভুজ থেকে পীথাগোরাসের উপপাদ্য অনুসারে পাই</a:t>
            </a:r>
            <a:r>
              <a:rPr lang="en-US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09800" y="152400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38400" y="1600200"/>
            <a:ext cx="3097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876800" y="1447800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8" name="Arc 27"/>
          <p:cNvSpPr/>
          <p:nvPr/>
        </p:nvSpPr>
        <p:spPr>
          <a:xfrm rot="14029164">
            <a:off x="4119319" y="1070821"/>
            <a:ext cx="555229" cy="674781"/>
          </a:xfrm>
          <a:prstGeom prst="arc">
            <a:avLst>
              <a:gd name="adj1" fmla="val 16914710"/>
              <a:gd name="adj2" fmla="val 2048982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4038600" y="1295400"/>
          <a:ext cx="457200" cy="228600"/>
        </p:xfrm>
        <a:graphic>
          <a:graphicData uri="http://schemas.openxmlformats.org/presentationml/2006/ole">
            <p:oleObj spid="_x0000_s2050" name="Equation" r:id="rId3" imgW="126720" imgH="177480" progId="Equation.3">
              <p:embed/>
            </p:oleObj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2667000" y="3276600"/>
          <a:ext cx="3419475" cy="2660650"/>
        </p:xfrm>
        <a:graphic>
          <a:graphicData uri="http://schemas.openxmlformats.org/presentationml/2006/ole">
            <p:oleObj spid="_x0000_s2051" name="Equation" r:id="rId4" imgW="1562040" imgH="1930320" progId="Equation.3">
              <p:embed/>
            </p:oleObj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4514850" y="3321050"/>
          <a:ext cx="1123950" cy="215900"/>
        </p:xfrm>
        <a:graphic>
          <a:graphicData uri="http://schemas.openxmlformats.org/presentationml/2006/ole">
            <p:oleObj spid="_x0000_s2052" name="Equation" r:id="rId5" imgW="114120" imgH="215640" progId="Equation.3">
              <p:embed/>
            </p:oleObj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3" name="Equation" r:id="rId6" imgW="114120" imgH="21564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 rot="1535901">
            <a:off x="3291891" y="491929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bn-BD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bn-BD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অতিভুজ  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1425575" y="860425"/>
            <a:ext cx="1329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Y=</a:t>
            </a:r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লম্ব</a:t>
            </a:r>
            <a:endParaRPr lang="en-US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52800" y="1600200"/>
            <a:ext cx="742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X=</a:t>
            </a:r>
            <a:r>
              <a:rPr lang="bn-BD" dirty="0" smtClean="0">
                <a:solidFill>
                  <a:srgbClr val="FF0000"/>
                </a:solidFill>
              </a:rPr>
              <a:t>ভুমি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28" grpId="0" animBg="1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971800" y="1752600"/>
          <a:ext cx="3048000" cy="2806700"/>
        </p:xfrm>
        <a:graphic>
          <a:graphicData uri="http://schemas.openxmlformats.org/presentationml/2006/ole">
            <p:oleObj spid="_x0000_s3074" name="Equation" r:id="rId3" imgW="825480" imgH="9522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3200" y="152400"/>
            <a:ext cx="3254417" cy="1107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একক কাজ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33425" y="1981200"/>
          <a:ext cx="7678738" cy="1447800"/>
        </p:xfrm>
        <a:graphic>
          <a:graphicData uri="http://schemas.openxmlformats.org/presentationml/2006/ole">
            <p:oleObj spid="_x0000_s4098" name="Equation" r:id="rId4" imgW="1663560" imgH="27936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419600" y="3200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099" name="Equation" r:id="rId5" imgW="114120" imgH="21564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33600" y="0"/>
            <a:ext cx="3657600" cy="9233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r>
              <a:rPr lang="bn-BD" dirty="0" smtClean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2743200" y="2895600"/>
          <a:ext cx="2217738" cy="533400"/>
        </p:xfrm>
        <a:graphic>
          <a:graphicData uri="http://schemas.openxmlformats.org/presentationml/2006/ole">
            <p:oleObj spid="_x0000_s6146" name="Equation" r:id="rId3" imgW="1257120" imgH="279360" progId="Equation.3">
              <p:embed/>
            </p:oleObj>
          </a:graphicData>
        </a:graphic>
      </p:graphicFrame>
      <p:sp>
        <p:nvSpPr>
          <p:cNvPr id="16" name="Rectangle 15"/>
          <p:cNvSpPr/>
          <p:nvPr/>
        </p:nvSpPr>
        <p:spPr>
          <a:xfrm>
            <a:off x="838200" y="4800600"/>
            <a:ext cx="6928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 smtClean="0">
                <a:solidFill>
                  <a:schemeClr val="bg1"/>
                </a:solidFill>
              </a:rPr>
              <a:t>বা</a:t>
            </a:r>
            <a:r>
              <a:rPr lang="en-US" sz="4000" dirty="0" smtClean="0">
                <a:solidFill>
                  <a:schemeClr val="bg1"/>
                </a:solidFill>
              </a:rPr>
              <a:t>,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0" y="0"/>
            <a:ext cx="2931069" cy="92333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3200" y="16764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কর্মপত্র-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6</a:t>
            </a: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টি দলে </a:t>
            </a:r>
            <a:endParaRPr lang="en-US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971800"/>
            <a:ext cx="2334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জ্যামিতিক উপায়ে  দেখাও যে,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123</Words>
  <Application>Microsoft Office PowerPoint</Application>
  <PresentationFormat>On-screen Show (4:3)</PresentationFormat>
  <Paragraphs>45</Paragraphs>
  <Slides>12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Slide 1</vt:lpstr>
      <vt:lpstr> পরিচিতি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TSS</cp:lastModifiedBy>
  <cp:revision>74</cp:revision>
  <dcterms:created xsi:type="dcterms:W3CDTF">2006-08-16T00:00:00Z</dcterms:created>
  <dcterms:modified xsi:type="dcterms:W3CDTF">2014-01-23T06:45:53Z</dcterms:modified>
</cp:coreProperties>
</file>